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3842444" y="4178420"/>
            <a:ext cx="10603109" cy="1163717"/>
          </a:xfrm>
          <a:prstGeom prst="rect">
            <a:avLst/>
          </a:prstGeom>
        </p:spPr>
        <p:txBody>
          <a:bodyPr lIns="0" tIns="0" rIns="0" bIns="0" rtlCol="0" anchor="t">
            <a:spAutoFit/>
          </a:bodyPr>
          <a:lstStyle/>
          <a:p>
            <a:pPr marL="0" lvl="0" indent="0" algn="ctr">
              <a:lnSpc>
                <a:spcPts val="4800"/>
              </a:lnSpc>
              <a:spcBef>
                <a:spcPct val="0"/>
              </a:spcBef>
            </a:pPr>
            <a:r>
              <a:rPr lang="en-US" sz="3200" b="1" spc="120" dirty="0">
                <a:solidFill>
                  <a:srgbClr val="373737"/>
                </a:solidFill>
                <a:latin typeface="セザンヌ Bold"/>
                <a:ea typeface="セザンヌ Bold"/>
                <a:cs typeface="セザンヌ Bold"/>
                <a:sym typeface="セザンヌ Bold"/>
              </a:rPr>
              <a:t>2025</a:t>
            </a:r>
            <a:r>
              <a:rPr lang="ja-JP" altLang="en-US" sz="3200" b="1" spc="120" dirty="0">
                <a:solidFill>
                  <a:srgbClr val="373737"/>
                </a:solidFill>
                <a:latin typeface="セザンヌ Bold"/>
                <a:ea typeface="セザンヌ Bold"/>
                <a:cs typeface="セザンヌ Bold"/>
                <a:sym typeface="セザンヌ Bold"/>
              </a:rPr>
              <a:t>年参議院選挙のデータを活用した</a:t>
            </a:r>
            <a:endParaRPr lang="en-US" altLang="ja-JP" sz="3200" b="1" spc="120" dirty="0">
              <a:solidFill>
                <a:srgbClr val="373737"/>
              </a:solidFill>
              <a:latin typeface="セザンヌ Bold"/>
              <a:ea typeface="セザンヌ Bold"/>
              <a:cs typeface="セザンヌ Bold"/>
              <a:sym typeface="セザンヌ Bold"/>
            </a:endParaRPr>
          </a:p>
          <a:p>
            <a:pPr marL="0" lvl="0" indent="0" algn="ctr">
              <a:lnSpc>
                <a:spcPts val="4800"/>
              </a:lnSpc>
              <a:spcBef>
                <a:spcPct val="0"/>
              </a:spcBef>
            </a:pPr>
            <a:r>
              <a:rPr lang="ja-JP" altLang="en-US" sz="3200" b="1" spc="120" dirty="0">
                <a:solidFill>
                  <a:srgbClr val="373737"/>
                </a:solidFill>
                <a:latin typeface="セザンヌ Bold"/>
                <a:ea typeface="セザンヌ Bold"/>
                <a:cs typeface="セザンヌ Bold"/>
                <a:sym typeface="セザンヌ Bold"/>
              </a:rPr>
              <a:t>選挙戦略考案と候補者策定プロジェクト</a:t>
            </a:r>
            <a:endParaRPr lang="en-US" sz="3200" b="1" spc="120" dirty="0">
              <a:solidFill>
                <a:srgbClr val="373737"/>
              </a:solidFill>
              <a:latin typeface="セザンヌ Bold"/>
              <a:ea typeface="セザンヌ Bold"/>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シンプルで解釈がしやすく、基準モデルとして採用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a:t>
            </a:r>
            <a:r>
              <a:rPr lang="en-US" altLang="ja-JP" sz="2400" b="1" dirty="0">
                <a:latin typeface="+mn-ea"/>
              </a:rPr>
              <a:t>ROC AUC</a:t>
            </a:r>
            <a:r>
              <a:rPr lang="ja-JP" altLang="en-US" sz="2400" b="1" dirty="0">
                <a:latin typeface="+mn-ea"/>
              </a:rPr>
              <a:t>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7961</TotalTime>
  <Words>3035</Words>
  <Application>Microsoft Office PowerPoint</Application>
  <PresentationFormat>ユーザー設定</PresentationFormat>
  <Paragraphs>363</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Calibri</vt:lpstr>
      <vt:lpstr>Arial</vt:lpstr>
      <vt:lpstr>游ゴシック</vt:lpstr>
      <vt:lpstr>セザンヌ Bold</vt:lpstr>
      <vt:lpstr>Cambria Math</vt:lpstr>
      <vt:lpstr>セザンヌ Ultra-Bold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590</cp:revision>
  <dcterms:created xsi:type="dcterms:W3CDTF">2006-08-16T00:00:00Z</dcterms:created>
  <dcterms:modified xsi:type="dcterms:W3CDTF">2025-09-17T03:01:40Z</dcterms:modified>
  <dc:identifier>DAGyFDWsSEg</dc:identifier>
</cp:coreProperties>
</file>